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2" d="100"/>
          <a:sy n="82" d="100"/>
        </p:scale>
        <p:origin x="720"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4441238B-BA89-4DA6-889C-9EC919EA8379}" type="datetimeFigureOut">
              <a:rPr lang="en-US" smtClean="0"/>
              <a:t>3/11/2023</a:t>
            </a:fld>
            <a:endParaRPr lang="en-US"/>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E537FDE1-27FB-4C89-9AAA-F372D5E5F6C8}" type="slidenum">
              <a:rPr lang="en-US" smtClean="0"/>
              <a:t>‹#›</a:t>
            </a:fld>
            <a:endParaRPr lang="en-US"/>
          </a:p>
        </p:txBody>
      </p:sp>
    </p:spTree>
    <p:extLst>
      <p:ext uri="{BB962C8B-B14F-4D97-AF65-F5344CB8AC3E}">
        <p14:creationId xmlns:p14="http://schemas.microsoft.com/office/powerpoint/2010/main" val="41356010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441238B-BA89-4DA6-889C-9EC919EA8379}" type="datetimeFigureOut">
              <a:rPr lang="en-US" smtClean="0"/>
              <a:t>3/11/2023</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E537FDE1-27FB-4C89-9AAA-F372D5E5F6C8}" type="slidenum">
              <a:rPr lang="en-US" smtClean="0"/>
              <a:t>‹#›</a:t>
            </a:fld>
            <a:endParaRPr lang="en-US"/>
          </a:p>
        </p:txBody>
      </p:sp>
    </p:spTree>
    <p:extLst>
      <p:ext uri="{BB962C8B-B14F-4D97-AF65-F5344CB8AC3E}">
        <p14:creationId xmlns:p14="http://schemas.microsoft.com/office/powerpoint/2010/main" val="38176588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4441238B-BA89-4DA6-889C-9EC919EA8379}" type="datetimeFigureOut">
              <a:rPr lang="en-US" smtClean="0"/>
              <a:t>3/11/2023</a:t>
            </a:fld>
            <a:endParaRPr lang="en-US"/>
          </a:p>
        </p:txBody>
      </p:sp>
      <p:sp>
        <p:nvSpPr>
          <p:cNvPr id="5" name="Footer Placeholder 4"/>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E537FDE1-27FB-4C89-9AAA-F372D5E5F6C8}" type="slidenum">
              <a:rPr lang="en-US" smtClean="0"/>
              <a:t>‹#›</a:t>
            </a:fld>
            <a:endParaRPr lang="en-US"/>
          </a:p>
        </p:txBody>
      </p:sp>
    </p:spTree>
    <p:extLst>
      <p:ext uri="{BB962C8B-B14F-4D97-AF65-F5344CB8AC3E}">
        <p14:creationId xmlns:p14="http://schemas.microsoft.com/office/powerpoint/2010/main" val="733991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4441238B-BA89-4DA6-889C-9EC919EA8379}" type="datetimeFigureOut">
              <a:rPr lang="en-US" smtClean="0"/>
              <a:t>3/11/2023</a:t>
            </a:fld>
            <a:endParaRPr lang="en-US"/>
          </a:p>
        </p:txBody>
      </p:sp>
      <p:sp>
        <p:nvSpPr>
          <p:cNvPr id="5" name="Footer Placeholder 4"/>
          <p:cNvSpPr>
            <a:spLocks noGrp="1"/>
          </p:cNvSpPr>
          <p:nvPr>
            <p:ph type="ftr" sz="quarter" idx="11"/>
          </p:nvPr>
        </p:nvSpPr>
        <p:spPr/>
        <p:txBody>
          <a:bodyPr/>
          <a:lstStyle/>
          <a:p>
            <a:endParaRPr lang="en-US"/>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E537FDE1-27FB-4C89-9AAA-F372D5E5F6C8}" type="slidenum">
              <a:rPr lang="en-US" smtClean="0"/>
              <a:t>‹#›</a:t>
            </a:fld>
            <a:endParaRPr lang="en-US"/>
          </a:p>
        </p:txBody>
      </p:sp>
    </p:spTree>
    <p:extLst>
      <p:ext uri="{BB962C8B-B14F-4D97-AF65-F5344CB8AC3E}">
        <p14:creationId xmlns:p14="http://schemas.microsoft.com/office/powerpoint/2010/main" val="22722625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441238B-BA89-4DA6-889C-9EC919EA8379}" type="datetimeFigureOut">
              <a:rPr lang="en-US" smtClean="0"/>
              <a:t>3/11/2023</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E537FDE1-27FB-4C89-9AAA-F372D5E5F6C8}" type="slidenum">
              <a:rPr lang="en-US" smtClean="0"/>
              <a:t>‹#›</a:t>
            </a:fld>
            <a:endParaRPr lang="en-US"/>
          </a:p>
        </p:txBody>
      </p:sp>
    </p:spTree>
    <p:extLst>
      <p:ext uri="{BB962C8B-B14F-4D97-AF65-F5344CB8AC3E}">
        <p14:creationId xmlns:p14="http://schemas.microsoft.com/office/powerpoint/2010/main" val="45304660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4441238B-BA89-4DA6-889C-9EC919EA8379}" type="datetimeFigureOut">
              <a:rPr lang="en-US" smtClean="0"/>
              <a:t>3/11/2023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537FDE1-27FB-4C89-9AAA-F372D5E5F6C8}" type="slidenum">
              <a:rPr lang="en-US" smtClean="0"/>
              <a:t>‹#›</a:t>
            </a:fld>
            <a:endParaRPr lang="en-US"/>
          </a:p>
        </p:txBody>
      </p:sp>
    </p:spTree>
    <p:extLst>
      <p:ext uri="{BB962C8B-B14F-4D97-AF65-F5344CB8AC3E}">
        <p14:creationId xmlns:p14="http://schemas.microsoft.com/office/powerpoint/2010/main" val="1978499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4441238B-BA89-4DA6-889C-9EC919EA8379}" type="datetimeFigureOut">
              <a:rPr lang="en-US" smtClean="0"/>
              <a:t>3/11/2023</a:t>
            </a:fld>
            <a:endParaRPr lang="en-US"/>
          </a:p>
        </p:txBody>
      </p:sp>
      <p:sp>
        <p:nvSpPr>
          <p:cNvPr id="8" name="Footer Placeholder 7"/>
          <p:cNvSpPr>
            <a:spLocks noGrp="1"/>
          </p:cNvSpPr>
          <p:nvPr>
            <p:ph type="ftr" sz="quarter" idx="11"/>
          </p:nvPr>
        </p:nvSpPr>
        <p:spPr>
          <a:xfrm>
            <a:off x="561111" y="6391838"/>
            <a:ext cx="3644282" cy="304801"/>
          </a:xfrm>
        </p:spPr>
        <p:txBody>
          <a:bodyPr/>
          <a:lstStyle/>
          <a:p>
            <a:endParaRPr lang="en-US"/>
          </a:p>
        </p:txBody>
      </p:sp>
      <p:sp>
        <p:nvSpPr>
          <p:cNvPr id="9" name="Slide Number Placeholder 8"/>
          <p:cNvSpPr>
            <a:spLocks noGrp="1"/>
          </p:cNvSpPr>
          <p:nvPr>
            <p:ph type="sldNum" sz="quarter" idx="12"/>
          </p:nvPr>
        </p:nvSpPr>
        <p:spPr/>
        <p:txBody>
          <a:bodyPr/>
          <a:lstStyle/>
          <a:p>
            <a:fld id="{E537FDE1-27FB-4C89-9AAA-F372D5E5F6C8}" type="slidenum">
              <a:rPr lang="en-US" smtClean="0"/>
              <a:t>‹#›</a:t>
            </a:fld>
            <a:endParaRPr lang="en-US"/>
          </a:p>
        </p:txBody>
      </p:sp>
    </p:spTree>
    <p:extLst>
      <p:ext uri="{BB962C8B-B14F-4D97-AF65-F5344CB8AC3E}">
        <p14:creationId xmlns:p14="http://schemas.microsoft.com/office/powerpoint/2010/main" val="39030422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4441238B-BA89-4DA6-889C-9EC919EA8379}" type="datetimeFigureOut">
              <a:rPr lang="en-US" smtClean="0"/>
              <a:t>3/11/2023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37FDE1-27FB-4C89-9AAA-F372D5E5F6C8}" type="slidenum">
              <a:rPr lang="en-US" smtClean="0"/>
              <a:t>‹#›</a:t>
            </a:fld>
            <a:endParaRPr lang="en-US"/>
          </a:p>
        </p:txBody>
      </p:sp>
    </p:spTree>
    <p:extLst>
      <p:ext uri="{BB962C8B-B14F-4D97-AF65-F5344CB8AC3E}">
        <p14:creationId xmlns:p14="http://schemas.microsoft.com/office/powerpoint/2010/main" val="187786596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4441238B-BA89-4DA6-889C-9EC919EA8379}" type="datetimeFigureOut">
              <a:rPr lang="en-US" smtClean="0"/>
              <a:t>3/11/2023</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E537FDE1-27FB-4C89-9AAA-F372D5E5F6C8}" type="slidenum">
              <a:rPr lang="en-US" smtClean="0"/>
              <a:t>‹#›</a:t>
            </a:fld>
            <a:endParaRPr lang="en-US"/>
          </a:p>
        </p:txBody>
      </p:sp>
    </p:spTree>
    <p:extLst>
      <p:ext uri="{BB962C8B-B14F-4D97-AF65-F5344CB8AC3E}">
        <p14:creationId xmlns:p14="http://schemas.microsoft.com/office/powerpoint/2010/main" val="30180354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441238B-BA89-4DA6-889C-9EC919EA8379}" type="datetimeFigureOut">
              <a:rPr lang="en-US" smtClean="0"/>
              <a:t>3/11/2023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37FDE1-27FB-4C89-9AAA-F372D5E5F6C8}" type="slidenum">
              <a:rPr lang="en-US" smtClean="0"/>
              <a:t>‹#›</a:t>
            </a:fld>
            <a:endParaRPr lang="en-US"/>
          </a:p>
        </p:txBody>
      </p:sp>
    </p:spTree>
    <p:extLst>
      <p:ext uri="{BB962C8B-B14F-4D97-AF65-F5344CB8AC3E}">
        <p14:creationId xmlns:p14="http://schemas.microsoft.com/office/powerpoint/2010/main" val="35133010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441238B-BA89-4DA6-889C-9EC919EA8379}" type="datetimeFigureOut">
              <a:rPr lang="en-US" smtClean="0"/>
              <a:t>3/11/2023</a:t>
            </a:fld>
            <a:endParaRPr lang="en-US"/>
          </a:p>
        </p:txBody>
      </p:sp>
      <p:sp>
        <p:nvSpPr>
          <p:cNvPr id="5" name="Footer Placeholder 4"/>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E537FDE1-27FB-4C89-9AAA-F372D5E5F6C8}" type="slidenum">
              <a:rPr lang="en-US" smtClean="0"/>
              <a:t>‹#›</a:t>
            </a:fld>
            <a:endParaRPr lang="en-US"/>
          </a:p>
        </p:txBody>
      </p:sp>
    </p:spTree>
    <p:extLst>
      <p:ext uri="{BB962C8B-B14F-4D97-AF65-F5344CB8AC3E}">
        <p14:creationId xmlns:p14="http://schemas.microsoft.com/office/powerpoint/2010/main" val="8684658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441238B-BA89-4DA6-889C-9EC919EA8379}" type="datetimeFigureOut">
              <a:rPr lang="en-US" smtClean="0"/>
              <a:t>3/11/2023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37FDE1-27FB-4C89-9AAA-F372D5E5F6C8}" type="slidenum">
              <a:rPr lang="en-US" smtClean="0"/>
              <a:t>‹#›</a:t>
            </a:fld>
            <a:endParaRPr lang="en-US"/>
          </a:p>
        </p:txBody>
      </p:sp>
    </p:spTree>
    <p:extLst>
      <p:ext uri="{BB962C8B-B14F-4D97-AF65-F5344CB8AC3E}">
        <p14:creationId xmlns:p14="http://schemas.microsoft.com/office/powerpoint/2010/main" val="39712071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441238B-BA89-4DA6-889C-9EC919EA8379}" type="datetimeFigureOut">
              <a:rPr lang="en-US" smtClean="0"/>
              <a:t>3/11/2023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537FDE1-27FB-4C89-9AAA-F372D5E5F6C8}" type="slidenum">
              <a:rPr lang="en-US" smtClean="0"/>
              <a:t>‹#›</a:t>
            </a:fld>
            <a:endParaRPr lang="en-US"/>
          </a:p>
        </p:txBody>
      </p:sp>
    </p:spTree>
    <p:extLst>
      <p:ext uri="{BB962C8B-B14F-4D97-AF65-F5344CB8AC3E}">
        <p14:creationId xmlns:p14="http://schemas.microsoft.com/office/powerpoint/2010/main" val="6617848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441238B-BA89-4DA6-889C-9EC919EA8379}" type="datetimeFigureOut">
              <a:rPr lang="en-US" smtClean="0"/>
              <a:t>3/11/2023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537FDE1-27FB-4C89-9AAA-F372D5E5F6C8}" type="slidenum">
              <a:rPr lang="en-US" smtClean="0"/>
              <a:t>‹#›</a:t>
            </a:fld>
            <a:endParaRPr lang="en-US"/>
          </a:p>
        </p:txBody>
      </p:sp>
    </p:spTree>
    <p:extLst>
      <p:ext uri="{BB962C8B-B14F-4D97-AF65-F5344CB8AC3E}">
        <p14:creationId xmlns:p14="http://schemas.microsoft.com/office/powerpoint/2010/main" val="30772055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41238B-BA89-4DA6-889C-9EC919EA8379}" type="datetimeFigureOut">
              <a:rPr lang="en-US" smtClean="0"/>
              <a:t>3/11/2023</a:t>
            </a:fld>
            <a:endParaRPr lang="en-US"/>
          </a:p>
        </p:txBody>
      </p:sp>
      <p:sp>
        <p:nvSpPr>
          <p:cNvPr id="3" name="Footer Placeholder 2"/>
          <p:cNvSpPr>
            <a:spLocks noGrp="1"/>
          </p:cNvSpPr>
          <p:nvPr>
            <p:ph type="ftr" sz="quarter" idx="11"/>
          </p:nvPr>
        </p:nvSpPr>
        <p:spPr/>
        <p:txBody>
          <a:bodyPr/>
          <a:lstStyle/>
          <a:p>
            <a:endParaRPr lang="en-US"/>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E537FDE1-27FB-4C89-9AAA-F372D5E5F6C8}" type="slidenum">
              <a:rPr lang="en-US" smtClean="0"/>
              <a:t>‹#›</a:t>
            </a:fld>
            <a:endParaRPr lang="en-US"/>
          </a:p>
        </p:txBody>
      </p:sp>
    </p:spTree>
    <p:extLst>
      <p:ext uri="{BB962C8B-B14F-4D97-AF65-F5344CB8AC3E}">
        <p14:creationId xmlns:p14="http://schemas.microsoft.com/office/powerpoint/2010/main" val="26095964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441238B-BA89-4DA6-889C-9EC919EA8379}" type="datetimeFigureOut">
              <a:rPr lang="en-US" smtClean="0"/>
              <a:t>3/11/2023</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E537FDE1-27FB-4C89-9AAA-F372D5E5F6C8}" type="slidenum">
              <a:rPr lang="en-US" smtClean="0"/>
              <a:t>‹#›</a:t>
            </a:fld>
            <a:endParaRPr lang="en-US"/>
          </a:p>
        </p:txBody>
      </p:sp>
    </p:spTree>
    <p:extLst>
      <p:ext uri="{BB962C8B-B14F-4D97-AF65-F5344CB8AC3E}">
        <p14:creationId xmlns:p14="http://schemas.microsoft.com/office/powerpoint/2010/main" val="28524396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441238B-BA89-4DA6-889C-9EC919EA8379}" type="datetimeFigureOut">
              <a:rPr lang="en-US" smtClean="0"/>
              <a:t>3/11/2023</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E537FDE1-27FB-4C89-9AAA-F372D5E5F6C8}" type="slidenum">
              <a:rPr lang="en-US" smtClean="0"/>
              <a:t>‹#›</a:t>
            </a:fld>
            <a:endParaRPr lang="en-US"/>
          </a:p>
        </p:txBody>
      </p:sp>
    </p:spTree>
    <p:extLst>
      <p:ext uri="{BB962C8B-B14F-4D97-AF65-F5344CB8AC3E}">
        <p14:creationId xmlns:p14="http://schemas.microsoft.com/office/powerpoint/2010/main" val="31304843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4441238B-BA89-4DA6-889C-9EC919EA8379}" type="datetimeFigureOut">
              <a:rPr lang="en-US" smtClean="0"/>
              <a:t>3/11/2023</a:t>
            </a:fld>
            <a:endParaRPr lang="en-US"/>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E537FDE1-27FB-4C89-9AAA-F372D5E5F6C8}" type="slidenum">
              <a:rPr lang="en-US" smtClean="0"/>
              <a:t>‹#›</a:t>
            </a:fld>
            <a:endParaRPr lang="en-US"/>
          </a:p>
        </p:txBody>
      </p:sp>
    </p:spTree>
    <p:extLst>
      <p:ext uri="{BB962C8B-B14F-4D97-AF65-F5344CB8AC3E}">
        <p14:creationId xmlns:p14="http://schemas.microsoft.com/office/powerpoint/2010/main" val="373598397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E718F7-4C14-B1C2-E665-78E26BE580C2}"/>
              </a:ext>
            </a:extLst>
          </p:cNvPr>
          <p:cNvSpPr>
            <a:spLocks noGrp="1"/>
          </p:cNvSpPr>
          <p:nvPr>
            <p:ph type="ctrTitle"/>
          </p:nvPr>
        </p:nvSpPr>
        <p:spPr/>
        <p:txBody>
          <a:bodyPr/>
          <a:lstStyle/>
          <a:p>
            <a:r>
              <a:rPr lang="en-US" b="1" dirty="0"/>
              <a:t>Nature of Partnership</a:t>
            </a:r>
          </a:p>
        </p:txBody>
      </p:sp>
      <p:sp>
        <p:nvSpPr>
          <p:cNvPr id="3" name="Subtitle 2">
            <a:extLst>
              <a:ext uri="{FF2B5EF4-FFF2-40B4-BE49-F238E27FC236}">
                <a16:creationId xmlns:a16="http://schemas.microsoft.com/office/drawing/2014/main" id="{03500E4B-2B73-BD1A-F847-A98AFC2C12F7}"/>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8662289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55D5A7-6CE4-4521-41A4-8F2BB315E70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0C0B566-EC9A-F96C-33AD-02587BBF7441}"/>
              </a:ext>
            </a:extLst>
          </p:cNvPr>
          <p:cNvSpPr>
            <a:spLocks noGrp="1"/>
          </p:cNvSpPr>
          <p:nvPr>
            <p:ph idx="1"/>
          </p:nvPr>
        </p:nvSpPr>
        <p:spPr/>
        <p:txBody>
          <a:bodyPr/>
          <a:lstStyle/>
          <a:p>
            <a:pPr marL="0" indent="0" algn="just">
              <a:buNone/>
            </a:pPr>
            <a:r>
              <a:rPr lang="en-US" dirty="0"/>
              <a:t>When two or more persons join hands to set up a business and share its profits and losses, they are said to be in partnership. Section 4 of the Indian Partnership Act 1932 defines partnership as the ‘relation between persons who have agreed to share the profits of a business carried on by all or any of them acting for all’. </a:t>
            </a:r>
          </a:p>
          <a:p>
            <a:pPr marL="0" indent="0" algn="just">
              <a:buNone/>
            </a:pPr>
            <a:r>
              <a:rPr lang="en-US" dirty="0"/>
              <a:t>Persons who have entered into partnership with one another are individually called ‘partners’ and collectively called ‘firm’. The name under which the business is carried is called the ‘firm’s name’. A partnership firm has no separate legal entity, apart from the partners constituting it</a:t>
            </a:r>
          </a:p>
        </p:txBody>
      </p:sp>
    </p:spTree>
    <p:extLst>
      <p:ext uri="{BB962C8B-B14F-4D97-AF65-F5344CB8AC3E}">
        <p14:creationId xmlns:p14="http://schemas.microsoft.com/office/powerpoint/2010/main" val="29221229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AC3B95-4ECA-BB49-39F3-65AFC515DD16}"/>
              </a:ext>
            </a:extLst>
          </p:cNvPr>
          <p:cNvSpPr>
            <a:spLocks noGrp="1"/>
          </p:cNvSpPr>
          <p:nvPr>
            <p:ph type="title"/>
          </p:nvPr>
        </p:nvSpPr>
        <p:spPr/>
        <p:txBody>
          <a:bodyPr/>
          <a:lstStyle/>
          <a:p>
            <a:r>
              <a:rPr lang="en-US" b="1" dirty="0"/>
              <a:t>The Essential features of partnership are:</a:t>
            </a:r>
          </a:p>
        </p:txBody>
      </p:sp>
      <p:sp>
        <p:nvSpPr>
          <p:cNvPr id="3" name="Content Placeholder 2">
            <a:extLst>
              <a:ext uri="{FF2B5EF4-FFF2-40B4-BE49-F238E27FC236}">
                <a16:creationId xmlns:a16="http://schemas.microsoft.com/office/drawing/2014/main" id="{08B55A4B-B3B7-29E5-0CD1-F58DEE067CAE}"/>
              </a:ext>
            </a:extLst>
          </p:cNvPr>
          <p:cNvSpPr>
            <a:spLocks noGrp="1"/>
          </p:cNvSpPr>
          <p:nvPr>
            <p:ph idx="1"/>
          </p:nvPr>
        </p:nvSpPr>
        <p:spPr/>
        <p:txBody>
          <a:bodyPr>
            <a:normAutofit lnSpcReduction="10000"/>
          </a:bodyPr>
          <a:lstStyle/>
          <a:p>
            <a:pPr marL="0" indent="0" algn="just">
              <a:buNone/>
            </a:pPr>
            <a:r>
              <a:rPr lang="en-US" dirty="0"/>
              <a:t>1. Two or More Persons: In order to form partnership, there should be at least two persons coming together for a common goal. In other words, the minimum number of partners in a firm can be two. There is however, a limit on their maximum number. If a firm is engaged in the banking business, it can have a maximum of ten partners while in case of any other business, the maximum number of partners can be twenty. </a:t>
            </a:r>
          </a:p>
          <a:p>
            <a:pPr marL="0" indent="0" algn="just">
              <a:buNone/>
            </a:pPr>
            <a:r>
              <a:rPr lang="en-US" dirty="0"/>
              <a:t>2. Agreement: Partnership is the result of an agreement between two or more persons to do business and share its profits and losses. The agreement becomes the basis of relationship between the partners. It is not necessary that such agreement is in written form. An oral agreement is equally valid. But in order to avoid disputes, it is preferred that the partners have a written agreement. </a:t>
            </a:r>
          </a:p>
        </p:txBody>
      </p:sp>
    </p:spTree>
    <p:extLst>
      <p:ext uri="{BB962C8B-B14F-4D97-AF65-F5344CB8AC3E}">
        <p14:creationId xmlns:p14="http://schemas.microsoft.com/office/powerpoint/2010/main" val="13945345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FFA7AD-DD1C-B82F-C633-FA33B510FAC4}"/>
              </a:ext>
            </a:extLst>
          </p:cNvPr>
          <p:cNvSpPr>
            <a:spLocks noGrp="1"/>
          </p:cNvSpPr>
          <p:nvPr>
            <p:ph type="title"/>
          </p:nvPr>
        </p:nvSpPr>
        <p:spPr/>
        <p:txBody>
          <a:bodyPr/>
          <a:lstStyle/>
          <a:p>
            <a:r>
              <a:rPr lang="en-US" b="1" dirty="0"/>
              <a:t>The Essential features of partnership are:</a:t>
            </a:r>
            <a:endParaRPr lang="en-US" dirty="0"/>
          </a:p>
        </p:txBody>
      </p:sp>
      <p:sp>
        <p:nvSpPr>
          <p:cNvPr id="3" name="Content Placeholder 2">
            <a:extLst>
              <a:ext uri="{FF2B5EF4-FFF2-40B4-BE49-F238E27FC236}">
                <a16:creationId xmlns:a16="http://schemas.microsoft.com/office/drawing/2014/main" id="{7FDA38BF-01EB-FD02-8E96-21BDBF77A5A9}"/>
              </a:ext>
            </a:extLst>
          </p:cNvPr>
          <p:cNvSpPr>
            <a:spLocks noGrp="1"/>
          </p:cNvSpPr>
          <p:nvPr>
            <p:ph idx="1"/>
          </p:nvPr>
        </p:nvSpPr>
        <p:spPr/>
        <p:txBody>
          <a:bodyPr>
            <a:normAutofit fontScale="92500" lnSpcReduction="20000"/>
          </a:bodyPr>
          <a:lstStyle/>
          <a:p>
            <a:pPr marL="0" indent="0" algn="just">
              <a:buNone/>
            </a:pPr>
            <a:r>
              <a:rPr lang="en-US" dirty="0"/>
              <a:t>3. Business: The agreement should be to carry on some business. Mere co-ownership of a property does not amount to partnership. For example, if Rohit and </a:t>
            </a:r>
            <a:r>
              <a:rPr lang="en-US" dirty="0" err="1"/>
              <a:t>Sachin</a:t>
            </a:r>
            <a:r>
              <a:rPr lang="en-US" dirty="0"/>
              <a:t> jointly purchase a plot of land, they become the joint owners of the property and not the partners. But if they are in the business of purchase and sale of land for the purpose of making profit, they will be called partners. </a:t>
            </a:r>
          </a:p>
          <a:p>
            <a:pPr marL="0" indent="0" algn="just">
              <a:buNone/>
            </a:pPr>
            <a:r>
              <a:rPr lang="en-US" dirty="0"/>
              <a:t>4. Mutual Agency: The business of a partnership concern may be carried on by all the partners or any of them acting for all. This statement has two important implications. First, every partner is entitled to participate in the conduct of the affairs of its business. Second, that there exists a relationship of mutual agency between all the partners. Each partner carrying on the business is the principal as well as the agent for all the other partners. He can bind other partners by his acts and also is bound by the acts of other partners with regard to business of the firm. Relationship of mutual agency is so important that one can say that there would be no partnership, if the element of mutual agency is absent.</a:t>
            </a:r>
          </a:p>
          <a:p>
            <a:pPr marL="0" indent="0" algn="just">
              <a:buNone/>
            </a:pPr>
            <a:endParaRPr lang="en-US" dirty="0"/>
          </a:p>
        </p:txBody>
      </p:sp>
    </p:spTree>
    <p:extLst>
      <p:ext uri="{BB962C8B-B14F-4D97-AF65-F5344CB8AC3E}">
        <p14:creationId xmlns:p14="http://schemas.microsoft.com/office/powerpoint/2010/main" val="28814400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3A3FB5-5B4B-05AB-96E5-2DF08BF4E3CB}"/>
              </a:ext>
            </a:extLst>
          </p:cNvPr>
          <p:cNvSpPr>
            <a:spLocks noGrp="1"/>
          </p:cNvSpPr>
          <p:nvPr>
            <p:ph type="title"/>
          </p:nvPr>
        </p:nvSpPr>
        <p:spPr/>
        <p:txBody>
          <a:bodyPr/>
          <a:lstStyle/>
          <a:p>
            <a:r>
              <a:rPr lang="en-US" b="1" dirty="0"/>
              <a:t>The Essential features of partnership are:</a:t>
            </a:r>
            <a:endParaRPr lang="en-US" dirty="0"/>
          </a:p>
        </p:txBody>
      </p:sp>
      <p:sp>
        <p:nvSpPr>
          <p:cNvPr id="3" name="Content Placeholder 2">
            <a:extLst>
              <a:ext uri="{FF2B5EF4-FFF2-40B4-BE49-F238E27FC236}">
                <a16:creationId xmlns:a16="http://schemas.microsoft.com/office/drawing/2014/main" id="{818BD9F3-9591-9788-3E45-E77538BC9270}"/>
              </a:ext>
            </a:extLst>
          </p:cNvPr>
          <p:cNvSpPr>
            <a:spLocks noGrp="1"/>
          </p:cNvSpPr>
          <p:nvPr>
            <p:ph idx="1"/>
          </p:nvPr>
        </p:nvSpPr>
        <p:spPr/>
        <p:txBody>
          <a:bodyPr>
            <a:normAutofit lnSpcReduction="10000"/>
          </a:bodyPr>
          <a:lstStyle/>
          <a:p>
            <a:pPr marL="0" indent="0" algn="just">
              <a:buNone/>
            </a:pPr>
            <a:r>
              <a:rPr lang="en-US" dirty="0"/>
              <a:t>5. Sharing of Profit: Another important element of partnership is that, the agreement between partners must be to share profits and losses of a business. Though the definition contained in the Partnership Act describes partnership as relation between people who agree to share the profits of a business, the sharing of loss is implied. Thus, sharing of profits and losses is important. If some persons join hands for the purpose of some charitable activity, it will not be termed as partnership. </a:t>
            </a:r>
          </a:p>
          <a:p>
            <a:pPr marL="0" indent="0" algn="just">
              <a:buNone/>
            </a:pPr>
            <a:r>
              <a:rPr lang="en-US" dirty="0"/>
              <a:t>6. Liability of Partnership: Each partner is liable jointly with all the other partners and also severally to the third party for all the acts of the firm done while he is a partner. Not only that the liability of a partner for acts of the firm is also unlimited. This implies that his private assets can also be used for paying off the firm’s debts. </a:t>
            </a:r>
          </a:p>
        </p:txBody>
      </p:sp>
    </p:spTree>
    <p:extLst>
      <p:ext uri="{BB962C8B-B14F-4D97-AF65-F5344CB8AC3E}">
        <p14:creationId xmlns:p14="http://schemas.microsoft.com/office/powerpoint/2010/main" val="351334682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0</TotalTime>
  <Words>683</Words>
  <Application>Microsoft Office PowerPoint</Application>
  <PresentationFormat>Widescreen</PresentationFormat>
  <Paragraphs>12</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Century Gothic</vt:lpstr>
      <vt:lpstr>Wingdings 3</vt:lpstr>
      <vt:lpstr>Ion Boardroom</vt:lpstr>
      <vt:lpstr>Nature of Partnership</vt:lpstr>
      <vt:lpstr>PowerPoint Presentation</vt:lpstr>
      <vt:lpstr>The Essential features of partnership are:</vt:lpstr>
      <vt:lpstr>The Essential features of partnership are:</vt:lpstr>
      <vt:lpstr>The Essential features of partnership are: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Nature of Partnership</dc:title>
  <dc:creator>Ananya Priya</dc:creator>
  <cp:lastModifiedBy>Ananya Priya</cp:lastModifiedBy>
  <cp:revision>1</cp:revision>
  <dcterms:created xsi:type="dcterms:W3CDTF">2023-03-11T08:21:54Z</dcterms:created>
  <dcterms:modified xsi:type="dcterms:W3CDTF">2023-03-11T08:22:26Z</dcterms:modified>
</cp:coreProperties>
</file>